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136" t="32653" r="1605" b="32865"/>
          <a:stretch>
            <a:fillRect/>
          </a:stretch>
        </p:blipFill>
        <p:spPr>
          <a:xfrm>
            <a:off x="1093470" y="179705"/>
            <a:ext cx="10005060" cy="6306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3438" r="2179" b="35632"/>
          <a:stretch>
            <a:fillRect/>
          </a:stretch>
        </p:blipFill>
        <p:spPr>
          <a:xfrm>
            <a:off x="782955" y="441325"/>
            <a:ext cx="10626090" cy="62757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2385" r="2716" b="36309"/>
          <a:stretch>
            <a:fillRect/>
          </a:stretch>
        </p:blipFill>
        <p:spPr>
          <a:xfrm>
            <a:off x="938530" y="468630"/>
            <a:ext cx="10007600" cy="5725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1785" r="4852" b="39767"/>
          <a:stretch>
            <a:fillRect/>
          </a:stretch>
        </p:blipFill>
        <p:spPr>
          <a:xfrm>
            <a:off x="1378585" y="935990"/>
            <a:ext cx="9787890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63" t="32198" r="1778" b="39069"/>
          <a:stretch>
            <a:fillRect/>
          </a:stretch>
        </p:blipFill>
        <p:spPr>
          <a:xfrm>
            <a:off x="927735" y="568325"/>
            <a:ext cx="10448290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27" t="32160" r="1377" b="36288"/>
          <a:stretch>
            <a:fillRect/>
          </a:stretch>
        </p:blipFill>
        <p:spPr>
          <a:xfrm>
            <a:off x="927100" y="413385"/>
            <a:ext cx="10060305" cy="5770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3288" r="2457" b="34128"/>
          <a:stretch>
            <a:fillRect/>
          </a:stretch>
        </p:blipFill>
        <p:spPr>
          <a:xfrm>
            <a:off x="898525" y="449580"/>
            <a:ext cx="10034270" cy="595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228" t="32986" r="574" b="36816"/>
          <a:stretch>
            <a:fillRect/>
          </a:stretch>
        </p:blipFill>
        <p:spPr>
          <a:xfrm>
            <a:off x="928370" y="251460"/>
            <a:ext cx="1050036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93" t="32986" r="3383" b="35913"/>
          <a:stretch>
            <a:fillRect/>
          </a:stretch>
        </p:blipFill>
        <p:spPr>
          <a:xfrm>
            <a:off x="1064895" y="433705"/>
            <a:ext cx="1008761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2010" r="3512" b="36083"/>
          <a:stretch>
            <a:fillRect/>
          </a:stretch>
        </p:blipFill>
        <p:spPr>
          <a:xfrm>
            <a:off x="1132840" y="386715"/>
            <a:ext cx="9925685" cy="5835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0885" r="3111" b="36007"/>
          <a:stretch>
            <a:fillRect/>
          </a:stretch>
        </p:blipFill>
        <p:spPr>
          <a:xfrm>
            <a:off x="1249680" y="665480"/>
            <a:ext cx="9966960" cy="6054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3889" r="2580" b="35462"/>
          <a:stretch>
            <a:fillRect/>
          </a:stretch>
        </p:blipFill>
        <p:spPr>
          <a:xfrm>
            <a:off x="952500" y="482600"/>
            <a:ext cx="10021570" cy="56051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79371276"/>
  <p:tag name="KSO_WM_UNIT_PLACING_PICTURE_USER_VIEWPORT" val="{&quot;height&quot;:28800,&quot;width&quot;:16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</dc:creator>
  <cp:lastModifiedBy>一缕阳光</cp:lastModifiedBy>
  <cp:revision>2</cp:revision>
  <dcterms:created xsi:type="dcterms:W3CDTF">2020-03-31T12:37:00Z</dcterms:created>
  <dcterms:modified xsi:type="dcterms:W3CDTF">2020-03-31T12:51:06Z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